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8288000" cy="10287000"/>
  <p:notesSz cx="6858000" cy="9144000"/>
  <p:embeddedFontLst>
    <p:embeddedFont>
      <p:font typeface="Canva Sans" panose="020B0604020202020204" charset="0"/>
      <p:regular r:id="rId6"/>
    </p:embeddedFont>
    <p:embeddedFont>
      <p:font typeface="Canva Sans Bold" panose="020B0604020202020204" charset="0"/>
      <p:regular r:id="rId7"/>
    </p:embeddedFont>
    <p:embeddedFont>
      <p:font typeface="Press Start 2P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44017"/>
            <a:ext cx="3925109" cy="1820729"/>
          </a:xfrm>
          <a:custGeom>
            <a:avLst/>
            <a:gdLst/>
            <a:ahLst/>
            <a:cxnLst/>
            <a:rect l="l" t="t" r="r" b="b"/>
            <a:pathLst>
              <a:path w="3925109" h="1820729">
                <a:moveTo>
                  <a:pt x="0" y="0"/>
                </a:moveTo>
                <a:lnTo>
                  <a:pt x="3925109" y="0"/>
                </a:lnTo>
                <a:lnTo>
                  <a:pt x="3925109" y="1820729"/>
                </a:lnTo>
                <a:lnTo>
                  <a:pt x="0" y="182072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N" dirty="0"/>
          </a:p>
        </p:txBody>
      </p:sp>
      <p:sp>
        <p:nvSpPr>
          <p:cNvPr id="3" name="Freeform 3"/>
          <p:cNvSpPr/>
          <p:nvPr/>
        </p:nvSpPr>
        <p:spPr>
          <a:xfrm>
            <a:off x="12879826" y="44017"/>
            <a:ext cx="5408174" cy="1490138"/>
          </a:xfrm>
          <a:custGeom>
            <a:avLst/>
            <a:gdLst/>
            <a:ahLst/>
            <a:cxnLst/>
            <a:rect l="l" t="t" r="r" b="b"/>
            <a:pathLst>
              <a:path w="5408174" h="1490138">
                <a:moveTo>
                  <a:pt x="0" y="0"/>
                </a:moveTo>
                <a:lnTo>
                  <a:pt x="5408174" y="0"/>
                </a:lnTo>
                <a:lnTo>
                  <a:pt x="5408174" y="1490138"/>
                </a:lnTo>
                <a:lnTo>
                  <a:pt x="0" y="149013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IN" dirty="0"/>
          </a:p>
        </p:txBody>
      </p:sp>
      <p:sp>
        <p:nvSpPr>
          <p:cNvPr id="4" name="Freeform 4"/>
          <p:cNvSpPr/>
          <p:nvPr/>
        </p:nvSpPr>
        <p:spPr>
          <a:xfrm>
            <a:off x="9606774" y="0"/>
            <a:ext cx="1820729" cy="1820729"/>
          </a:xfrm>
          <a:custGeom>
            <a:avLst/>
            <a:gdLst/>
            <a:ahLst/>
            <a:cxnLst/>
            <a:rect l="l" t="t" r="r" b="b"/>
            <a:pathLst>
              <a:path w="1820729" h="1820729">
                <a:moveTo>
                  <a:pt x="0" y="0"/>
                </a:moveTo>
                <a:lnTo>
                  <a:pt x="1820729" y="0"/>
                </a:lnTo>
                <a:lnTo>
                  <a:pt x="1820729" y="1820729"/>
                </a:lnTo>
                <a:lnTo>
                  <a:pt x="0" y="182072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IN" dirty="0"/>
          </a:p>
        </p:txBody>
      </p:sp>
      <p:sp>
        <p:nvSpPr>
          <p:cNvPr id="5" name="Freeform 5"/>
          <p:cNvSpPr/>
          <p:nvPr/>
        </p:nvSpPr>
        <p:spPr>
          <a:xfrm>
            <a:off x="5717317" y="0"/>
            <a:ext cx="2098757" cy="1820729"/>
          </a:xfrm>
          <a:custGeom>
            <a:avLst/>
            <a:gdLst/>
            <a:ahLst/>
            <a:cxnLst/>
            <a:rect l="l" t="t" r="r" b="b"/>
            <a:pathLst>
              <a:path w="2098757" h="1820729">
                <a:moveTo>
                  <a:pt x="0" y="0"/>
                </a:moveTo>
                <a:lnTo>
                  <a:pt x="2098757" y="0"/>
                </a:lnTo>
                <a:lnTo>
                  <a:pt x="2098757" y="1820729"/>
                </a:lnTo>
                <a:lnTo>
                  <a:pt x="0" y="182072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7635" b="-7635"/>
            </a:stretch>
          </a:blipFill>
        </p:spPr>
        <p:txBody>
          <a:bodyPr/>
          <a:lstStyle/>
          <a:p>
            <a:endParaRPr lang="en-IN" dirty="0"/>
          </a:p>
        </p:txBody>
      </p:sp>
      <p:sp>
        <p:nvSpPr>
          <p:cNvPr id="6" name="TextBox 6"/>
          <p:cNvSpPr txBox="1"/>
          <p:nvPr/>
        </p:nvSpPr>
        <p:spPr>
          <a:xfrm>
            <a:off x="1009650" y="2453571"/>
            <a:ext cx="16268700" cy="6347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613"/>
              </a:lnSpc>
            </a:pPr>
            <a:r>
              <a:rPr lang="en-US" sz="4723" dirty="0">
                <a:solidFill>
                  <a:srgbClr val="000000"/>
                </a:solidFill>
                <a:latin typeface="Press Start 2P"/>
                <a:ea typeface="Press Start 2P"/>
                <a:cs typeface="Press Start 2P"/>
                <a:sym typeface="Press Start 2P"/>
              </a:rPr>
              <a:t>Startup Weekend Jaipur 2026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216819" y="4214204"/>
            <a:ext cx="15854362" cy="887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endParaRPr dirty="0"/>
          </a:p>
        </p:txBody>
      </p:sp>
      <p:sp>
        <p:nvSpPr>
          <p:cNvPr id="8" name="TextBox 8"/>
          <p:cNvSpPr txBox="1"/>
          <p:nvPr/>
        </p:nvSpPr>
        <p:spPr>
          <a:xfrm>
            <a:off x="1009650" y="4954140"/>
            <a:ext cx="15854362" cy="1180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759"/>
              </a:lnSpc>
            </a:pPr>
            <a:r>
              <a:rPr lang="en-US" sz="3399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Team Name:-</a:t>
            </a:r>
          </a:p>
          <a:p>
            <a:pPr algn="just">
              <a:lnSpc>
                <a:spcPts val="4759"/>
              </a:lnSpc>
            </a:pPr>
            <a:endParaRPr lang="en-US" sz="3399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009650" y="6118628"/>
            <a:ext cx="15854362" cy="580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759"/>
              </a:lnSpc>
            </a:pPr>
            <a:r>
              <a:rPr lang="en-US" sz="3399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Team ID:-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09650" y="7082362"/>
            <a:ext cx="15854362" cy="580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759"/>
              </a:lnSpc>
            </a:pPr>
            <a:r>
              <a:rPr lang="en-US" sz="3399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Team Members:-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9144000" y="5780123"/>
            <a:ext cx="8115300" cy="0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IN" dirty="0"/>
          </a:p>
        </p:txBody>
      </p:sp>
      <p:sp>
        <p:nvSpPr>
          <p:cNvPr id="3" name="TextBox 3"/>
          <p:cNvSpPr txBox="1"/>
          <p:nvPr/>
        </p:nvSpPr>
        <p:spPr>
          <a:xfrm>
            <a:off x="9144000" y="696284"/>
            <a:ext cx="8115300" cy="41546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301"/>
              </a:lnSpc>
              <a:spcBef>
                <a:spcPct val="0"/>
              </a:spcBef>
            </a:pPr>
            <a:r>
              <a:rPr lang="en-US" sz="5929" dirty="0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Download a copy of the deck before using it for your Techstars Startup Weekend!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9144000" y="6281242"/>
            <a:ext cx="8115300" cy="1852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59"/>
              </a:lnSpc>
            </a:pPr>
            <a:r>
              <a:rPr lang="en-US" sz="3542" dirty="0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Make sure to delete this and the deck overview page before </a:t>
            </a:r>
          </a:p>
          <a:p>
            <a:pPr algn="ctr">
              <a:lnSpc>
                <a:spcPts val="4959"/>
              </a:lnSpc>
            </a:pPr>
            <a:r>
              <a:rPr lang="en-US" sz="3542" dirty="0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submitting the  presentation!!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44017"/>
            <a:ext cx="3925109" cy="1820729"/>
          </a:xfrm>
          <a:custGeom>
            <a:avLst/>
            <a:gdLst/>
            <a:ahLst/>
            <a:cxnLst/>
            <a:rect l="l" t="t" r="r" b="b"/>
            <a:pathLst>
              <a:path w="3925109" h="1820729">
                <a:moveTo>
                  <a:pt x="0" y="0"/>
                </a:moveTo>
                <a:lnTo>
                  <a:pt x="3925109" y="0"/>
                </a:lnTo>
                <a:lnTo>
                  <a:pt x="3925109" y="1820729"/>
                </a:lnTo>
                <a:lnTo>
                  <a:pt x="0" y="182072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N" dirty="0"/>
          </a:p>
        </p:txBody>
      </p:sp>
      <p:sp>
        <p:nvSpPr>
          <p:cNvPr id="3" name="Freeform 3"/>
          <p:cNvSpPr/>
          <p:nvPr/>
        </p:nvSpPr>
        <p:spPr>
          <a:xfrm>
            <a:off x="12879826" y="0"/>
            <a:ext cx="5408174" cy="1490138"/>
          </a:xfrm>
          <a:custGeom>
            <a:avLst/>
            <a:gdLst/>
            <a:ahLst/>
            <a:cxnLst/>
            <a:rect l="l" t="t" r="r" b="b"/>
            <a:pathLst>
              <a:path w="5408174" h="1490138">
                <a:moveTo>
                  <a:pt x="0" y="0"/>
                </a:moveTo>
                <a:lnTo>
                  <a:pt x="5408174" y="0"/>
                </a:lnTo>
                <a:lnTo>
                  <a:pt x="5408174" y="1490138"/>
                </a:lnTo>
                <a:lnTo>
                  <a:pt x="0" y="149013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IN" dirty="0"/>
          </a:p>
        </p:txBody>
      </p:sp>
      <p:sp>
        <p:nvSpPr>
          <p:cNvPr id="4" name="TextBox 4"/>
          <p:cNvSpPr txBox="1"/>
          <p:nvPr/>
        </p:nvSpPr>
        <p:spPr>
          <a:xfrm>
            <a:off x="8563812" y="4367669"/>
            <a:ext cx="7085543" cy="7385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019"/>
              </a:lnSpc>
            </a:pPr>
            <a:endParaRPr dirty="0"/>
          </a:p>
        </p:txBody>
      </p:sp>
      <p:sp>
        <p:nvSpPr>
          <p:cNvPr id="5" name="TextBox 5"/>
          <p:cNvSpPr txBox="1"/>
          <p:nvPr/>
        </p:nvSpPr>
        <p:spPr>
          <a:xfrm>
            <a:off x="5732453" y="656948"/>
            <a:ext cx="4783145" cy="6732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33"/>
              </a:lnSpc>
            </a:pPr>
            <a:r>
              <a:rPr lang="en-US" sz="5023" dirty="0">
                <a:solidFill>
                  <a:srgbClr val="000000"/>
                </a:solidFill>
                <a:latin typeface="Press Start 2P"/>
                <a:ea typeface="Press Start 2P"/>
                <a:cs typeface="Press Start 2P"/>
                <a:sym typeface="Press Start 2P"/>
              </a:rPr>
              <a:t>Heading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8526188" y="2807368"/>
            <a:ext cx="2508885" cy="7194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019"/>
              </a:lnSpc>
              <a:spcBef>
                <a:spcPct val="0"/>
              </a:spcBef>
            </a:pPr>
            <a:r>
              <a:rPr lang="en-US" sz="4299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01 Intro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8130996" y="3569941"/>
            <a:ext cx="7256011" cy="7385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019"/>
              </a:lnSpc>
              <a:spcBef>
                <a:spcPct val="0"/>
              </a:spcBef>
            </a:pPr>
            <a:r>
              <a:rPr lang="en-US" sz="4299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  02 Problem + Solution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8526188" y="4351699"/>
            <a:ext cx="7085544" cy="7385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019"/>
              </a:lnSpc>
              <a:spcBef>
                <a:spcPct val="0"/>
              </a:spcBef>
            </a:pPr>
            <a:r>
              <a:rPr lang="en-US" sz="4299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03 Market / Potential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8528835" y="5880113"/>
            <a:ext cx="8510171" cy="7385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019"/>
              </a:lnSpc>
              <a:spcBef>
                <a:spcPct val="0"/>
              </a:spcBef>
            </a:pPr>
            <a:r>
              <a:rPr lang="en-US" sz="4299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05 Plan- Product Roadmap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8526188" y="5114969"/>
            <a:ext cx="9266988" cy="7385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019"/>
              </a:lnSpc>
              <a:spcBef>
                <a:spcPct val="0"/>
              </a:spcBef>
            </a:pPr>
            <a:r>
              <a:rPr lang="en-US" sz="4299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04 Competition / Current solution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8526188" y="6618620"/>
            <a:ext cx="2450902" cy="7385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019"/>
              </a:lnSpc>
              <a:spcBef>
                <a:spcPct val="0"/>
              </a:spcBef>
            </a:pPr>
            <a:r>
              <a:rPr lang="en-US" sz="4299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06 Demo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8526188" y="7330645"/>
            <a:ext cx="5385971" cy="7194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019"/>
              </a:lnSpc>
              <a:spcBef>
                <a:spcPct val="0"/>
              </a:spcBef>
            </a:pPr>
            <a:r>
              <a:rPr lang="en-US" sz="4299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07 Call-To-Action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8871089" y="4182659"/>
            <a:ext cx="9525" cy="15500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740"/>
              </a:lnSpc>
            </a:pPr>
            <a:endParaRPr dirty="0"/>
          </a:p>
        </p:txBody>
      </p:sp>
      <p:sp>
        <p:nvSpPr>
          <p:cNvPr id="14" name="TextBox 14"/>
          <p:cNvSpPr txBox="1"/>
          <p:nvPr/>
        </p:nvSpPr>
        <p:spPr>
          <a:xfrm>
            <a:off x="914397" y="2617043"/>
            <a:ext cx="6021425" cy="24769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948"/>
              </a:lnSpc>
            </a:pPr>
            <a:r>
              <a:rPr lang="en-US" sz="7105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Pitch Deck Overview</a:t>
            </a:r>
          </a:p>
        </p:txBody>
      </p:sp>
      <p:sp>
        <p:nvSpPr>
          <p:cNvPr id="15" name="AutoShape 15"/>
          <p:cNvSpPr/>
          <p:nvPr/>
        </p:nvSpPr>
        <p:spPr>
          <a:xfrm>
            <a:off x="7984341" y="2448545"/>
            <a:ext cx="0" cy="6129327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44017"/>
            <a:ext cx="3925109" cy="1820729"/>
          </a:xfrm>
          <a:custGeom>
            <a:avLst/>
            <a:gdLst/>
            <a:ahLst/>
            <a:cxnLst/>
            <a:rect l="l" t="t" r="r" b="b"/>
            <a:pathLst>
              <a:path w="3925109" h="1820729">
                <a:moveTo>
                  <a:pt x="0" y="0"/>
                </a:moveTo>
                <a:lnTo>
                  <a:pt x="3925109" y="0"/>
                </a:lnTo>
                <a:lnTo>
                  <a:pt x="3925109" y="1820729"/>
                </a:lnTo>
                <a:lnTo>
                  <a:pt x="0" y="182072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N" dirty="0"/>
          </a:p>
        </p:txBody>
      </p:sp>
      <p:sp>
        <p:nvSpPr>
          <p:cNvPr id="3" name="Freeform 3"/>
          <p:cNvSpPr/>
          <p:nvPr/>
        </p:nvSpPr>
        <p:spPr>
          <a:xfrm>
            <a:off x="12879826" y="0"/>
            <a:ext cx="5408174" cy="1490138"/>
          </a:xfrm>
          <a:custGeom>
            <a:avLst/>
            <a:gdLst/>
            <a:ahLst/>
            <a:cxnLst/>
            <a:rect l="l" t="t" r="r" b="b"/>
            <a:pathLst>
              <a:path w="5408174" h="1490138">
                <a:moveTo>
                  <a:pt x="0" y="0"/>
                </a:moveTo>
                <a:lnTo>
                  <a:pt x="5408174" y="0"/>
                </a:lnTo>
                <a:lnTo>
                  <a:pt x="5408174" y="1490138"/>
                </a:lnTo>
                <a:lnTo>
                  <a:pt x="0" y="149013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71</Words>
  <Application>Microsoft Office PowerPoint</Application>
  <PresentationFormat>Custom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Press Start 2P</vt:lpstr>
      <vt:lpstr>Canva Sans Bold</vt:lpstr>
      <vt:lpstr>Canva Sans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Startup Weekend Jaipur 2026</dc:title>
  <cp:lastModifiedBy>Manavi Mutyalwar</cp:lastModifiedBy>
  <cp:revision>3</cp:revision>
  <dcterms:created xsi:type="dcterms:W3CDTF">2006-08-16T00:00:00Z</dcterms:created>
  <dcterms:modified xsi:type="dcterms:W3CDTF">2026-01-24T19:07:12Z</dcterms:modified>
  <dc:identifier>DAG_WRza7jM</dc:identifier>
</cp:coreProperties>
</file>